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2DF82-9B16-41B1-B763-690C1F6B3AB7}" v="3" dt="2023-06-19T07:23:22.925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5292DF82-9B16-41B1-B763-690C1F6B3AB7}"/>
    <pc:docChg chg="delSld modSld">
      <pc:chgData name="EIMAN RASHED ALSHAMSI" userId="dec239b1-2d6a-4770-b3dd-fd18c7da4f7b" providerId="ADAL" clId="{5292DF82-9B16-41B1-B763-690C1F6B3AB7}" dt="2023-06-19T07:23:15.606" v="0"/>
      <pc:docMkLst>
        <pc:docMk/>
      </pc:docMkLst>
      <pc:sldChg chg="del">
        <pc:chgData name="EIMAN RASHED ALSHAMSI" userId="dec239b1-2d6a-4770-b3dd-fd18c7da4f7b" providerId="ADAL" clId="{5292DF82-9B16-41B1-B763-690C1F6B3AB7}" dt="2023-06-19T07:23:15.606" v="0"/>
        <pc:sldMkLst>
          <pc:docMk/>
          <pc:sldMk cId="3283939230" sldId="11574"/>
        </pc:sldMkLst>
      </pc:sld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989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170323" y="2422093"/>
            <a:ext cx="212269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تصوير مقطع فيديو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2453423" y="2459675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CAA687-6318-BDBF-6C19-ADF12CC46635}"/>
              </a:ext>
            </a:extLst>
          </p:cNvPr>
          <p:cNvSpPr/>
          <p:nvPr/>
        </p:nvSpPr>
        <p:spPr>
          <a:xfrm>
            <a:off x="9454394" y="572005"/>
            <a:ext cx="179568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السادس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E789C08E-91B9-E1C3-CC33-8DAD2DC91896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يستخدم مهارات التواصل التي تراعي الأشخاص الآخرين وأفكارهم ومشاعرهم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استخدام مهارات التواصل المناسبة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6146" name="Picture 2" descr="No photo description available.">
            <a:extLst>
              <a:ext uri="{FF2B5EF4-FFF2-40B4-BE49-F238E27FC236}">
                <a16:creationId xmlns:a16="http://schemas.microsoft.com/office/drawing/2014/main" id="{BB5718EA-2437-605E-3EF8-2E7A1B321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384" y="2202637"/>
            <a:ext cx="5641848" cy="40050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47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49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